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85"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0" d="100"/>
          <a:sy n="90" d="100"/>
        </p:scale>
        <p:origin x="178" y="48"/>
      </p:cViewPr>
      <p:guideLst/>
    </p:cSldViewPr>
  </p:slideViewPr>
  <p:notesTextViewPr>
    <p:cViewPr>
      <p:scale>
        <a:sx n="1" d="1"/>
        <a:sy n="1" d="1"/>
      </p:scale>
      <p:origin x="0" y="0"/>
    </p:cViewPr>
  </p:notesTextViewPr>
  <p:sorterViewPr>
    <p:cViewPr varScale="1">
      <p:scale>
        <a:sx n="100" d="100"/>
        <a:sy n="100" d="100"/>
      </p:scale>
      <p:origin x="0" y="-634"/>
    </p:cViewPr>
  </p:sorter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siree Mobed" userId="fc55c0109af316d3" providerId="LiveId" clId="{C8B39673-F8B7-42FA-9108-C2E0ED25817F}"/>
    <pc:docChg chg="delSld">
      <pc:chgData name="Desiree Mobed" userId="fc55c0109af316d3" providerId="LiveId" clId="{C8B39673-F8B7-42FA-9108-C2E0ED25817F}" dt="2025-07-31T17:54:45.669" v="3" actId="47"/>
      <pc:docMkLst>
        <pc:docMk/>
      </pc:docMkLst>
      <pc:sldChg chg="del">
        <pc:chgData name="Desiree Mobed" userId="fc55c0109af316d3" providerId="LiveId" clId="{C8B39673-F8B7-42FA-9108-C2E0ED25817F}" dt="2025-07-31T17:54:39.143" v="1" actId="47"/>
        <pc:sldMkLst>
          <pc:docMk/>
          <pc:sldMk cId="1603087991" sldId="256"/>
        </pc:sldMkLst>
      </pc:sldChg>
      <pc:sldChg chg="del">
        <pc:chgData name="Desiree Mobed" userId="fc55c0109af316d3" providerId="LiveId" clId="{C8B39673-F8B7-42FA-9108-C2E0ED25817F}" dt="2025-07-31T17:54:45.669" v="3" actId="47"/>
        <pc:sldMkLst>
          <pc:docMk/>
          <pc:sldMk cId="584001253" sldId="351"/>
        </pc:sldMkLst>
      </pc:sldChg>
      <pc:sldChg chg="del">
        <pc:chgData name="Desiree Mobed" userId="fc55c0109af316d3" providerId="LiveId" clId="{C8B39673-F8B7-42FA-9108-C2E0ED25817F}" dt="2025-07-31T17:54:36.672" v="0" actId="47"/>
        <pc:sldMkLst>
          <pc:docMk/>
          <pc:sldMk cId="1687384900" sldId="383"/>
        </pc:sldMkLst>
      </pc:sldChg>
      <pc:sldChg chg="del">
        <pc:chgData name="Desiree Mobed" userId="fc55c0109af316d3" providerId="LiveId" clId="{C8B39673-F8B7-42FA-9108-C2E0ED25817F}" dt="2025-07-31T17:54:41.459" v="2" actId="47"/>
        <pc:sldMkLst>
          <pc:docMk/>
          <pc:sldMk cId="1867709172" sldId="38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CF8EE0-BD88-497B-906E-D5F84FDC9562}" type="datetimeFigureOut">
              <a:rPr lang="en-US" smtClean="0"/>
              <a:t>7/31/2025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34E00B-585D-473C-950C-A92F9770722E}" type="slidenum">
              <a:rPr lang="en-US" smtClean="0"/>
              <a:t>‹#›</a:t>
            </a:fld>
            <a:endParaRPr lang="en-US" dirty="0"/>
          </a:p>
        </p:txBody>
      </p:sp>
    </p:spTree>
    <p:extLst>
      <p:ext uri="{BB962C8B-B14F-4D97-AF65-F5344CB8AC3E}">
        <p14:creationId xmlns:p14="http://schemas.microsoft.com/office/powerpoint/2010/main" val="2914279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DE81A37-ED44-450B-84F7-DDEAC44885C5}" type="datetimeFigureOut">
              <a:rPr lang="en-US" smtClean="0"/>
              <a:t>7/31/2025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BBB3D66-87B8-42FF-8E23-41862C80F0EE}" type="slidenum">
              <a:rPr lang="en-US" smtClean="0"/>
              <a:t>‹#›</a:t>
            </a:fld>
            <a:endParaRPr lang="en-US" dirty="0"/>
          </a:p>
        </p:txBody>
      </p:sp>
    </p:spTree>
    <p:extLst>
      <p:ext uri="{BB962C8B-B14F-4D97-AF65-F5344CB8AC3E}">
        <p14:creationId xmlns:p14="http://schemas.microsoft.com/office/powerpoint/2010/main" val="504919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E81A37-ED44-450B-84F7-DDEAC44885C5}" type="datetimeFigureOut">
              <a:rPr lang="en-US" smtClean="0"/>
              <a:t>7/31/2025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BBB3D66-87B8-42FF-8E23-41862C80F0EE}" type="slidenum">
              <a:rPr lang="en-US" smtClean="0"/>
              <a:t>‹#›</a:t>
            </a:fld>
            <a:endParaRPr lang="en-US" dirty="0"/>
          </a:p>
        </p:txBody>
      </p:sp>
    </p:spTree>
    <p:extLst>
      <p:ext uri="{BB962C8B-B14F-4D97-AF65-F5344CB8AC3E}">
        <p14:creationId xmlns:p14="http://schemas.microsoft.com/office/powerpoint/2010/main" val="1346599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E81A37-ED44-450B-84F7-DDEAC44885C5}" type="datetimeFigureOut">
              <a:rPr lang="en-US" smtClean="0"/>
              <a:t>7/31/2025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BBB3D66-87B8-42FF-8E23-41862C80F0EE}" type="slidenum">
              <a:rPr lang="en-US" smtClean="0"/>
              <a:t>‹#›</a:t>
            </a:fld>
            <a:endParaRPr lang="en-US" dirty="0"/>
          </a:p>
        </p:txBody>
      </p:sp>
    </p:spTree>
    <p:extLst>
      <p:ext uri="{BB962C8B-B14F-4D97-AF65-F5344CB8AC3E}">
        <p14:creationId xmlns:p14="http://schemas.microsoft.com/office/powerpoint/2010/main" val="1935098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E81A37-ED44-450B-84F7-DDEAC44885C5}" type="datetimeFigureOut">
              <a:rPr lang="en-US" smtClean="0"/>
              <a:t>7/31/2025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BBB3D66-87B8-42FF-8E23-41862C80F0EE}" type="slidenum">
              <a:rPr lang="en-US" smtClean="0"/>
              <a:t>‹#›</a:t>
            </a:fld>
            <a:endParaRPr lang="en-US" dirty="0"/>
          </a:p>
        </p:txBody>
      </p:sp>
    </p:spTree>
    <p:extLst>
      <p:ext uri="{BB962C8B-B14F-4D97-AF65-F5344CB8AC3E}">
        <p14:creationId xmlns:p14="http://schemas.microsoft.com/office/powerpoint/2010/main" val="991373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E81A37-ED44-450B-84F7-DDEAC44885C5}" type="datetimeFigureOut">
              <a:rPr lang="en-US" smtClean="0"/>
              <a:t>7/31/2025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BBB3D66-87B8-42FF-8E23-41862C80F0EE}" type="slidenum">
              <a:rPr lang="en-US" smtClean="0"/>
              <a:t>‹#›</a:t>
            </a:fld>
            <a:endParaRPr lang="en-US" dirty="0"/>
          </a:p>
        </p:txBody>
      </p:sp>
    </p:spTree>
    <p:extLst>
      <p:ext uri="{BB962C8B-B14F-4D97-AF65-F5344CB8AC3E}">
        <p14:creationId xmlns:p14="http://schemas.microsoft.com/office/powerpoint/2010/main" val="3082624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E81A37-ED44-450B-84F7-DDEAC44885C5}" type="datetimeFigureOut">
              <a:rPr lang="en-US" smtClean="0"/>
              <a:t>7/31/2025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BBB3D66-87B8-42FF-8E23-41862C80F0EE}" type="slidenum">
              <a:rPr lang="en-US" smtClean="0"/>
              <a:t>‹#›</a:t>
            </a:fld>
            <a:endParaRPr lang="en-US" dirty="0"/>
          </a:p>
        </p:txBody>
      </p:sp>
    </p:spTree>
    <p:extLst>
      <p:ext uri="{BB962C8B-B14F-4D97-AF65-F5344CB8AC3E}">
        <p14:creationId xmlns:p14="http://schemas.microsoft.com/office/powerpoint/2010/main" val="465918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E81A37-ED44-450B-84F7-DDEAC44885C5}" type="datetimeFigureOut">
              <a:rPr lang="en-US" smtClean="0"/>
              <a:t>7/31/2025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BBB3D66-87B8-42FF-8E23-41862C80F0EE}" type="slidenum">
              <a:rPr lang="en-US" smtClean="0"/>
              <a:t>‹#›</a:t>
            </a:fld>
            <a:endParaRPr lang="en-US" dirty="0"/>
          </a:p>
        </p:txBody>
      </p:sp>
    </p:spTree>
    <p:extLst>
      <p:ext uri="{BB962C8B-B14F-4D97-AF65-F5344CB8AC3E}">
        <p14:creationId xmlns:p14="http://schemas.microsoft.com/office/powerpoint/2010/main" val="1287769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E81A37-ED44-450B-84F7-DDEAC44885C5}" type="datetimeFigureOut">
              <a:rPr lang="en-US" smtClean="0"/>
              <a:t>7/31/2025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BBB3D66-87B8-42FF-8E23-41862C80F0EE}" type="slidenum">
              <a:rPr lang="en-US" smtClean="0"/>
              <a:t>‹#›</a:t>
            </a:fld>
            <a:endParaRPr lang="en-US" dirty="0"/>
          </a:p>
        </p:txBody>
      </p:sp>
    </p:spTree>
    <p:extLst>
      <p:ext uri="{BB962C8B-B14F-4D97-AF65-F5344CB8AC3E}">
        <p14:creationId xmlns:p14="http://schemas.microsoft.com/office/powerpoint/2010/main" val="3317535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E81A37-ED44-450B-84F7-DDEAC44885C5}" type="datetimeFigureOut">
              <a:rPr lang="en-US" smtClean="0"/>
              <a:t>7/31/2025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BBB3D66-87B8-42FF-8E23-41862C80F0EE}" type="slidenum">
              <a:rPr lang="en-US" smtClean="0"/>
              <a:t>‹#›</a:t>
            </a:fld>
            <a:endParaRPr lang="en-US" dirty="0"/>
          </a:p>
        </p:txBody>
      </p:sp>
    </p:spTree>
    <p:extLst>
      <p:ext uri="{BB962C8B-B14F-4D97-AF65-F5344CB8AC3E}">
        <p14:creationId xmlns:p14="http://schemas.microsoft.com/office/powerpoint/2010/main" val="3492772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DE81A37-ED44-450B-84F7-DDEAC44885C5}" type="datetimeFigureOut">
              <a:rPr lang="en-US" smtClean="0"/>
              <a:t>7/31/2025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BBB3D66-87B8-42FF-8E23-41862C80F0EE}" type="slidenum">
              <a:rPr lang="en-US" smtClean="0"/>
              <a:t>‹#›</a:t>
            </a:fld>
            <a:endParaRPr lang="en-US" dirty="0"/>
          </a:p>
        </p:txBody>
      </p:sp>
    </p:spTree>
    <p:extLst>
      <p:ext uri="{BB962C8B-B14F-4D97-AF65-F5344CB8AC3E}">
        <p14:creationId xmlns:p14="http://schemas.microsoft.com/office/powerpoint/2010/main" val="215588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DE81A37-ED44-450B-84F7-DDEAC44885C5}" type="datetimeFigureOut">
              <a:rPr lang="en-US" smtClean="0"/>
              <a:t>7/31/2025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BBB3D66-87B8-42FF-8E23-41862C80F0EE}" type="slidenum">
              <a:rPr lang="en-US" smtClean="0"/>
              <a:t>‹#›</a:t>
            </a:fld>
            <a:endParaRPr lang="en-US" dirty="0"/>
          </a:p>
        </p:txBody>
      </p:sp>
    </p:spTree>
    <p:extLst>
      <p:ext uri="{BB962C8B-B14F-4D97-AF65-F5344CB8AC3E}">
        <p14:creationId xmlns:p14="http://schemas.microsoft.com/office/powerpoint/2010/main" val="448797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E81A37-ED44-450B-84F7-DDEAC44885C5}" type="datetimeFigureOut">
              <a:rPr lang="en-US" smtClean="0"/>
              <a:t>7/31/2025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BB3D66-87B8-42FF-8E23-41862C80F0EE}" type="slidenum">
              <a:rPr lang="en-US" smtClean="0"/>
              <a:t>‹#›</a:t>
            </a:fld>
            <a:endParaRPr lang="en-US" dirty="0"/>
          </a:p>
        </p:txBody>
      </p:sp>
    </p:spTree>
    <p:extLst>
      <p:ext uri="{BB962C8B-B14F-4D97-AF65-F5344CB8AC3E}">
        <p14:creationId xmlns:p14="http://schemas.microsoft.com/office/powerpoint/2010/main" val="3137358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B527BEF-CDCF-64F5-0515-977DFC7624C9}"/>
              </a:ext>
            </a:extLst>
          </p:cNvPr>
          <p:cNvSpPr txBox="1"/>
          <p:nvPr/>
        </p:nvSpPr>
        <p:spPr>
          <a:xfrm>
            <a:off x="896233" y="891358"/>
            <a:ext cx="10415682" cy="4893647"/>
          </a:xfrm>
          <a:prstGeom prst="rect">
            <a:avLst/>
          </a:prstGeom>
          <a:noFill/>
        </p:spPr>
        <p:txBody>
          <a:bodyPr wrap="square">
            <a:spAutoFit/>
          </a:bodyPr>
          <a:lstStyle/>
          <a:p>
            <a:pPr algn="ctr"/>
            <a:r>
              <a:rPr lang="en-US" sz="2400" b="1" dirty="0">
                <a:latin typeface="Garamond" panose="02020404030301010803" pitchFamily="18" charset="0"/>
              </a:rPr>
              <a:t>Proposed Bylaw Change – Alden Kindred Annual Meeting – August 2, 2025</a:t>
            </a:r>
          </a:p>
          <a:p>
            <a:endParaRPr lang="en-US" dirty="0"/>
          </a:p>
          <a:p>
            <a:r>
              <a:rPr lang="en-US" dirty="0">
                <a:latin typeface="Garamond" panose="02020404030301010803" pitchFamily="18" charset="0"/>
              </a:rPr>
              <a:t>The Board of Directors proposes to remove the requirement for two vice presidents, to have only one vice-president. This change will require updates in two sections of our constitution: </a:t>
            </a:r>
          </a:p>
          <a:p>
            <a:endParaRPr lang="en-US" dirty="0">
              <a:latin typeface="Garamond" panose="02020404030301010803" pitchFamily="18" charset="0"/>
            </a:endParaRPr>
          </a:p>
          <a:p>
            <a:r>
              <a:rPr lang="en-US" dirty="0">
                <a:latin typeface="Garamond" panose="02020404030301010803" pitchFamily="18" charset="0"/>
              </a:rPr>
              <a:t>Article III, Section 1. Officers. The elective officers of the National or Parent Kindred shall be a President, at least two Vice Presidents, a Secretary, and a Treasurer</a:t>
            </a:r>
            <a:r>
              <a:rPr lang="en-US" i="1" dirty="0">
                <a:latin typeface="Garamond" panose="02020404030301010803" pitchFamily="18" charset="0"/>
              </a:rPr>
              <a:t>. </a:t>
            </a:r>
          </a:p>
          <a:p>
            <a:endParaRPr lang="en-US" i="1" dirty="0">
              <a:latin typeface="Garamond" panose="02020404030301010803" pitchFamily="18" charset="0"/>
            </a:endParaRPr>
          </a:p>
          <a:p>
            <a:r>
              <a:rPr lang="en-US" i="1" dirty="0">
                <a:latin typeface="Garamond" panose="02020404030301010803" pitchFamily="18" charset="0"/>
              </a:rPr>
              <a:t>Remove the phrase “at least two vice-presidents” and replace with the term “one vice president.” </a:t>
            </a:r>
          </a:p>
          <a:p>
            <a:endParaRPr lang="en-US" dirty="0">
              <a:latin typeface="Garamond" panose="02020404030301010803" pitchFamily="18" charset="0"/>
            </a:endParaRPr>
          </a:p>
          <a:p>
            <a:r>
              <a:rPr lang="en-US" dirty="0">
                <a:latin typeface="Garamond" panose="02020404030301010803" pitchFamily="18" charset="0"/>
              </a:rPr>
              <a:t>Article VII. Duties of elected officers, Section 2. Vice Presidents. It shall be the duty of the Vice Presidents to preside at meetings in the absence of the President, in the order of their rank, and to assume all the other duties of the office of President in case of his or her death or disability before the expiration of his or her term of office.</a:t>
            </a:r>
          </a:p>
          <a:p>
            <a:endParaRPr lang="en-US" i="1" dirty="0">
              <a:latin typeface="Garamond" panose="02020404030301010803" pitchFamily="18" charset="0"/>
            </a:endParaRPr>
          </a:p>
          <a:p>
            <a:r>
              <a:rPr lang="en-US" i="1" dirty="0">
                <a:latin typeface="Garamond" panose="02020404030301010803" pitchFamily="18" charset="0"/>
              </a:rPr>
              <a:t>Replace Vice presidents (the plural) with Vice president (singular) and eliminate the words “in the order of their rank” and substitute the following phrase: In the case of death or disability of both president and vice president before the expiration of terms, any other officer may preside.  </a:t>
            </a:r>
          </a:p>
        </p:txBody>
      </p:sp>
    </p:spTree>
    <p:extLst>
      <p:ext uri="{BB962C8B-B14F-4D97-AF65-F5344CB8AC3E}">
        <p14:creationId xmlns:p14="http://schemas.microsoft.com/office/powerpoint/2010/main" val="1135015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18179</TotalTime>
  <Words>228</Words>
  <Application>Microsoft Office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Garamond</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Desiree Mobed</dc:creator>
  <cp:lastModifiedBy>Desiree Mobed</cp:lastModifiedBy>
  <cp:revision>11</cp:revision>
  <dcterms:created xsi:type="dcterms:W3CDTF">2020-07-30T11:51:28Z</dcterms:created>
  <dcterms:modified xsi:type="dcterms:W3CDTF">2025-07-31T17:54:45Z</dcterms:modified>
</cp:coreProperties>
</file>